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82" y="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tableStyles" Target="tableStyles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距离幽灵猫事件已经过去几天了，这几天里你们过得十分惬意，没有危险，没有可疑人物，每天吃的饱饱睡得好好。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モモ试着进行了一波聆听检定，结果是！: D100=42/55</a:t>
              </a:r>
            </a:p>
            <a:p>
              <a:pPr>
                <a:defRPr sz="1900" b="1">
                  <a:latin typeface="清松手寫體1"/>
                </a:defRPr>
              </a:pPr>
              <a:r>
                <a:t>普通成功嘛？，玛丽安随随便便就可以给你哦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（太可怕了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.RC喵喵拳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モモ试着进行了一波喵喵拳检定，结果是！: D100=50/35</a:t>
              </a:r>
            </a:p>
            <a:p>
              <a:pPr>
                <a:defRPr sz="1900" b="1">
                  <a:latin typeface="清松手寫體1"/>
                </a:defRPr>
              </a:pPr>
              <a:r>
                <a:t>这次只是失败而已啦~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（momo——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（momo——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（难道在日后谈里撕卡嘛！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momo的喵喵拳落空了，对方的手掐住了你的脖子。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.ra 70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火火试着进行了一波检定，结果是！: D100=38/70</a:t>
              </a:r>
            </a:p>
            <a:p>
              <a:pPr>
                <a:defRPr sz="1900" b="1">
                  <a:latin typeface="清松手寫體1"/>
                </a:defRPr>
              </a:pPr>
              <a:r>
                <a:t>成功了~玛丽安可以再给你一个啦，不过...玛丽安的蔬菜汁呢！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（tcl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.rc 聆听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 但就在这个时候，马路对面跑过来一个人，他一把扣住了男人的手腕，而后发力，迫使他松开了momo。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（哇哦，英雄救猫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躲在新来的人身后，继续超凶。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momo躲在这个人身后，颇有狐假虎威的感觉【x】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你听到这个人说了些什么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momo听清楚他们说什么了吗？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可以过人类语。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。rc人类语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モモ试着进行了一波人类语检定，结果是！: D100=22/41</a:t>
              </a:r>
            </a:p>
            <a:p>
              <a:pPr>
                <a:defRPr sz="1900" b="1">
                  <a:latin typeface="清松手寫體1"/>
                </a:defRPr>
              </a:pPr>
              <a:r>
                <a:t>成功了~玛丽安可以再给你一个啦，不过...玛丽安的蔬菜汁呢！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（终于成功了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球球试着进行了一波聆听检定，结果是！: D100=88/60</a:t>
              </a:r>
            </a:p>
            <a:p>
              <a:pPr>
                <a:defRPr sz="1900" b="1">
                  <a:latin typeface="清松手寫體1"/>
                </a:defRPr>
              </a:pPr>
              <a:r>
                <a:t>这次只是失败而已啦~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你听到他对男人说：“你想对这么可爱的猫咪做什么！最近镇上有很多猫咪无缘无故被虐待，不会是你干的吧？！我们镇上的人都很爱猫咪！不管你是不是，我奉劝你还是不要对猫咪做什么，不然，哼。”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.ra 70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火火试着进行了一波检定，结果是！: D100=28/70</a:t>
              </a:r>
            </a:p>
            <a:p>
              <a:pPr>
                <a:defRPr sz="1900" b="1">
                  <a:latin typeface="清松手寫體1"/>
                </a:defRPr>
              </a:pPr>
              <a:r>
                <a:t>困难成功,夏克拉过来试药！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而后他松开男人的手腕，接着推开了这个男人，后者面色不善的看了momo一眼，但还是转身离开了。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蹭蹭这个帮忙的人的jiojio，喵喵几声道谢。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对方摸了摸momo的脑袋，“小猫咪下次要离那些人远一点哦。”然后离开了。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momo心有余悸地飞快跑回神社，找巫女大人求安慰，并且最近一段时间在神社努力营业不出去浪了。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momo回到神社后看起来有些糟糕，特别黏人，巫女只能一直抱着你。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——球球——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球球这边，你回到家里，报纸就摆在沙发上。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（聋了。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看看报纸有没有关于车站的报道。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过一个人类语。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.rc 人类语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球球试着进行了一波人类语检定，结果是！: D100=19/51</a:t>
              </a:r>
            </a:p>
            <a:p>
              <a:pPr>
                <a:defRPr sz="1900" b="1">
                  <a:latin typeface="清松手寫體1"/>
                </a:defRPr>
              </a:pPr>
              <a:r>
                <a:t>困难成功,夏克拉过来试药！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看到了一个报道，说的是昨天的故意杀人事件，凶手把本地一名男性推下了火车轨道内，导致男性死亡，凶手随后被抓获，在审讯的时候，凶手不知悔改，并说出了什么“这就是背叛主的下场”和“主一定会降临”这样的疯话，现在已经被关起来了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(球球的主人是时候用手机拍下猫在看报纸然后po上去了。)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（hhhhhhh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【hhhhh配上文字：球球可以去上学了呢】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（hhhhh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歪着脑袋想不明白。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.rc聆听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你的主人从房间里出来，看到你之后非常激动，跑过来把你抱了起来，上上下下左左右右检查了个遍。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3430230"/>
            <a:ext cx="12191995" cy="3428999"/>
            <a:chOff x="2" y="3430230"/>
            <a:chExt cx="12191995" cy="342899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483219" y="4779665"/>
              <a:ext cx="2079623" cy="1017865"/>
              <a:chOff x="8470519" y="4909840"/>
              <a:chExt cx="2079623" cy="1017865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470519" y="5342930"/>
                <a:ext cx="207962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宠物博主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球球</a:t>
                </a:r>
                <a:r>
                  <a:rPr lang="zh-CN" altLang="en-US" sz="2800" b="1" dirty="0">
                    <a:latin typeface="SetoFont" panose="02000600000000000000" pitchFamily="2" charset="-122"/>
                    <a:ea typeface="素材集市康康体" panose="02010600010101010101" pitchFamily="2" charset="-122"/>
                    <a:cs typeface="SetoFont" panose="02000600000000000000" pitchFamily="2" charset="-122"/>
                  </a:rPr>
                  <a:t>铲</a:t>
                </a:r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屎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“担心死我了！还好你没事。白天我看到新闻说有人在镇上专门虐待猫咪，出去那么久还不见你回来！”她不断揉拧着球球的毛发，“真的是……”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</p:grp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抖抖身体，喵喵几声安慰主人。“我球球很厉害的！虐猫的人都被我解决了！”骄傲地抬起猫头。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3430230"/>
            <a:ext cx="12191995" cy="3428999"/>
            <a:chOff x="2" y="3430230"/>
            <a:chExt cx="12191995" cy="342899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483219" y="4779665"/>
              <a:ext cx="2079623" cy="1017865"/>
              <a:chOff x="8470519" y="4909840"/>
              <a:chExt cx="2079623" cy="1017865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470519" y="5342930"/>
                <a:ext cx="207962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宠物博主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球球</a:t>
                </a:r>
                <a:r>
                  <a:rPr lang="zh-CN" altLang="en-US" sz="2800" b="1" dirty="0">
                    <a:latin typeface="SetoFont" panose="02000600000000000000" pitchFamily="2" charset="-122"/>
                    <a:ea typeface="素材集市康康体" panose="02010600010101010101" pitchFamily="2" charset="-122"/>
                    <a:cs typeface="SetoFont" panose="02000600000000000000" pitchFamily="2" charset="-122"/>
                  </a:rPr>
                  <a:t>铲</a:t>
                </a:r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屎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“出去玩要小心一点，不要随便跟奇奇怪怪的人一起玩，遇到危险赶紧跑回家，知道了吗？还有……”主人喋喋不休地吩咐着，也不管球球听不听得明白。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</p:grp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看到主人这么紧张，看来最近只能放弃去找momo玩了。</a:t>
                </a:r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芝麻试着进行了一波聆听检定，结果是！: D100=17/60</a:t>
              </a:r>
            </a:p>
            <a:p>
              <a:pPr>
                <a:defRPr sz="1900" b="1">
                  <a:latin typeface="清松手寫體1"/>
                </a:defRPr>
              </a:pPr>
              <a:r>
                <a:t>困难成功！玛丽安等着你的表演哦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（球球自闭。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（因为球球的注意力在momo身上。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那么，成功的芝麻和momo听到那两只猫的对话是这样的：</a:t>
              </a:r>
            </a:p>
            <a:p>
              <a:pPr>
                <a:defRPr sz="1900" b="1">
                  <a:latin typeface="清松手寫體1"/>
                </a:defRPr>
              </a:pPr>
              <a:r>
                <a:t>“三守车站那边好像死人了？”</a:t>
              </a:r>
            </a:p>
            <a:p>
              <a:pPr>
                <a:defRPr sz="1900" b="1">
                  <a:latin typeface="清松手寫體1"/>
                </a:defRPr>
              </a:pPr>
              <a:r>
                <a:t>“是一个男人，被人推下轨道了。”</a:t>
              </a:r>
            </a:p>
            <a:p>
              <a:pPr>
                <a:defRPr sz="1900" b="1">
                  <a:latin typeface="清松手寫體1"/>
                </a:defRPr>
              </a:pPr>
              <a:r>
                <a:t>“好痛，那一定和我被车撞一样疼吧。”</a:t>
              </a:r>
            </a:p>
            <a:p>
              <a:pPr>
                <a:defRPr sz="1900" b="1">
                  <a:latin typeface="清松手寫體1"/>
                </a:defRPr>
              </a:pPr>
              <a:r>
                <a:t>“人类为什么要互相残杀呢？”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（？不会是外国人吧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转眼就来到了这一周的猫咪集会，你们从各自的地方出发，来到了集会上。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（我怎么觉得是外套男。）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（还有这只猫也太强了，被车撞也活下来了。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【hhhhhh】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凑过去，“什么时候的事？”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“呀！芝麻，你不要突然吓猫啊…就是昨天的事呀。”其中一只猫这样说到。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我也凑过去。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”人类也太可怕了吧。“momo感叹。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跟着momo，“你们在聊什么？”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“在聊昨天三守车站死人的事”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“昨天有人在车站死了，不知道是谁。”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优雅坐着舔毛。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“诶？”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“你们有看到那个人长什么样吗？男人女人？本地人吗？”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“是个男人啦，是不是本地人不知道，不过据当时在场的猫说，那个男人穿着一件灰扑扑的外套，站在那里，看起来很害怕的样子的在等车。”它这样说道。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（是外套男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（因为背叛吧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“这样子哦……”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“那怎么会掉下去呢？”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芝麻沉默思考。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”是被人害的吧。“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“好可怕啊！”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坐在momo旁边。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“据说是被一个人推下去的！一个带着兜帽的男人啦。”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“我待会想去车站一下。”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“芝麻不会是想去看看尸体吧？”那只猫开玩笑道。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”会不会有坏人在车站啊？“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那两只猫摇摇头表示不懂。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“不是啦……要是是那个人的话……”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这个时候，你们听到了铃铛声响起，集会开始了。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去听猫老大训话。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先听老猫的话。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围过去。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跑去问球球讨小鱼干。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猫咪们自觉围绕了过去，这次集会没有什么重要的内容，不过老猫也提了一下三守车站的事，并且让大家小心那里的人类，又说了几件不是很重要的事后，它就宣布散会了。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“我要去去车站那边。”我和球球momo说一声准备过去了。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“可是老大说让我们小心啊。”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“那我就不去了，我回家看看报纸写什么。”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芝麻往车站走了，球球准备回家，momo呢？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momo回神社吧。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r>
                  <a:t>——芝麻——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快到车站我要在路边咬下一朵花带过去。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你在路边找到了白花，你咬下了它，带着它去往车站。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芝麻来到了车站，今天的行人不多。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看看有没有被警戒线围起来的地方。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给芝麻高级小鱼干，也给momo一个。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有的，很明显的警戒线区域，这里的人就更少了。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去警戒线附近把花放下，去一边人少的地方舔毛。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你看到，在这为数不多的行人中，似乎有几个人一直在徘徊，他们不离开，也不上车，就是停留在这里。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找个角落猫起来，观察那几个人。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芝麻过一个侦查吧。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.rc侦查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芝麻试着进行了一波侦查检定，结果是！: D100=1/70</a:t>
              </a:r>
            </a:p>
            <a:p>
              <a:pPr>
                <a:defRPr sz="1900" b="1">
                  <a:latin typeface="清松手寫體1"/>
                </a:defRPr>
              </a:pPr>
              <a:r>
                <a:t>嗯,果然大成功了！玛丽安，最强！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(？？？)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【hhhhhhh】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（大成功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momo一如既往的优雅，不少公猫过来献殷勤，一边的球球警惕的看着这些公猫的同时给芝麻小鱼干吃。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你看到那几个人都带着帽子，看不清脸，他们也没有更多的动作，就是在车站附近游荡。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芝麻趴在角落继续看，猫很闲的。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那芝麻开始了蹲守。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不知道过了多久，突然驶过来一辆警车，几个警官从车上下来。观察了一下环境，眼神交流了一番。然后冲向戴帽子的人，试图制服他们。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游荡的那些人迅速发现不对劲，反应快的转身就要跑，反应慢的被警官直接抓住按在地方拷上手铐。有备而来的警官显然更胜一筹，没一会就把人全都控制住。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打一个呵欠，甩甩尾巴走了。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r>
                  <a:t>——momo——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momo这边，你往神社走去，轻盈而优雅，在你等一个红绿灯时，有人从你身边路过，你突然感受到了一阵恶寒，你下意识回头看去，发现一个人慢慢走远。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我嗅嗅他的味道。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momo过一个嗅觉。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这个时候你们听的有猫在窃窃私语，过一个聆听。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.RC嗅觉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モモ试着进行了一波嗅觉检定，结果是！: D100=34/50</a:t>
              </a:r>
            </a:p>
            <a:p>
              <a:pPr>
                <a:defRPr sz="1900" b="1">
                  <a:latin typeface="清松手寫體1"/>
                </a:defRPr>
              </a:pPr>
              <a:r>
                <a:t>成功了~玛丽安可以再给你一个啦，不过...玛丽安的蔬菜汁呢！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momo闻到了淡淡的血腥味，和一股令人作呕的味道，你不能理解那是一种什么味道，但这味道让你觉得不适。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偷偷跟上去，潜行。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潜行和侦查对抗，骰。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.rc潜行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モモ试着进行了一波潜行检定，结果是！: D100=83/55</a:t>
              </a:r>
            </a:p>
            <a:p>
              <a:pPr>
                <a:defRPr sz="1900" b="1">
                  <a:latin typeface="清松手寫體1"/>
                </a:defRPr>
              </a:pPr>
              <a:r>
                <a:t>这次只是失败而已啦~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.ra 40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火火试着进行了一波检定，结果是！: D100=14/40</a:t>
              </a:r>
            </a:p>
            <a:p>
              <a:pPr>
                <a:defRPr sz="1900" b="1">
                  <a:latin typeface="清松手寫體1"/>
                </a:defRPr>
              </a:pPr>
              <a:r>
                <a:t>是困难成功！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（什么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.RC聆听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那么你刚刚跟上他，对方却突然停下，然后猛的转身，盯住了你。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我要爬树！爬高高。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momo一个敏捷。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.rc敏捷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玛丽安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骰娘</a:t>
                </a: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モモ试着进行了一波敏捷检定，结果是！: D100=68/65</a:t>
              </a:r>
            </a:p>
            <a:p>
              <a:pPr>
                <a:defRPr sz="1900" b="1">
                  <a:latin typeface="清松手寫體1"/>
                </a:defRPr>
              </a:pPr>
              <a:r>
                <a:t>这次只是失败而已啦~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（什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(momo——)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momo想爬到绿化带的树上，但是你刚刚撒开腿，就被对方一把提了起来。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抓他脸，“喵！”超凶！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过一个喵喵拳。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1392</Words>
  <Application>Microsoft Office PowerPoint</Application>
  <PresentationFormat>宽屏</PresentationFormat>
  <Paragraphs>459</Paragraphs>
  <Slides>144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144</vt:i4>
      </vt:variant>
    </vt:vector>
  </HeadingPairs>
  <TitlesOfParts>
    <vt:vector size="149" baseType="lpstr">
      <vt:lpstr>SetoFont</vt:lpstr>
      <vt:lpstr>清松手寫體1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cp:keywords/>
  <dc:description>generated using python-pptx</dc:description>
  <cp:lastModifiedBy>书道</cp:lastModifiedBy>
  <cp:revision>1</cp:revision>
  <dcterms:created xsi:type="dcterms:W3CDTF">2013-01-27T09:14:16Z</dcterms:created>
  <dcterms:modified xsi:type="dcterms:W3CDTF">2021-03-21T11:41:36Z</dcterms:modified>
  <cp:category/>
</cp:coreProperties>
</file>

<file path=docProps/thumbnail.jpeg>
</file>